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48" y="-2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5EBED-B650-4E50-A004-3E63A200B8D9}" type="datetimeFigureOut">
              <a:rPr lang="zh-CN" altLang="en-US" smtClean="0"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5ED4F-7198-43C8-AE70-BDFBBF54B9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4488" y="1124744"/>
            <a:ext cx="9136746" cy="5184576"/>
            <a:chOff x="344488" y="548680"/>
            <a:chExt cx="9136746" cy="5112568"/>
          </a:xfrm>
        </p:grpSpPr>
        <p:pic>
          <p:nvPicPr>
            <p:cNvPr id="4" name="图片 3" descr="covaris样本管快速选择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4488" y="548680"/>
              <a:ext cx="4635822" cy="5112568"/>
            </a:xfrm>
            <a:prstGeom prst="rect">
              <a:avLst/>
            </a:prstGeom>
          </p:spPr>
        </p:pic>
        <p:pic>
          <p:nvPicPr>
            <p:cNvPr id="6" name="图片 5" descr="covaris样本管快速选择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25008" y="548680"/>
              <a:ext cx="4456226" cy="5112568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712640" y="260648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Times New Roman" pitchFamily="18" charset="0"/>
                <a:ea typeface="宋体" pitchFamily="2" charset="-122"/>
              </a:rPr>
              <a:t>Covaris </a:t>
            </a:r>
            <a:r>
              <a:rPr lang="en-US" altLang="zh-CN" sz="4000" dirty="0" err="1" smtClean="0">
                <a:latin typeface="Times New Roman" pitchFamily="18" charset="0"/>
                <a:ea typeface="宋体" pitchFamily="2" charset="-122"/>
              </a:rPr>
              <a:t>microTUBE</a:t>
            </a:r>
            <a:r>
              <a:rPr lang="zh-CN" altLang="en-US" sz="4000" dirty="0" smtClean="0">
                <a:latin typeface="Times New Roman" pitchFamily="18" charset="0"/>
                <a:ea typeface="宋体" pitchFamily="2" charset="-122"/>
              </a:rPr>
              <a:t>选配指南</a:t>
            </a:r>
            <a:endParaRPr lang="zh-CN" altLang="en-US" sz="4000" dirty="0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</Words>
  <Application>Microsoft Office PowerPoint</Application>
  <PresentationFormat>A4 纸张(210x297 毫米)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LENOVO CUSTOMER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USER</dc:creator>
  <cp:lastModifiedBy>LENOVO USER</cp:lastModifiedBy>
  <cp:revision>1</cp:revision>
  <dcterms:created xsi:type="dcterms:W3CDTF">2017-03-30T06:20:11Z</dcterms:created>
  <dcterms:modified xsi:type="dcterms:W3CDTF">2017-03-30T06:40:29Z</dcterms:modified>
</cp:coreProperties>
</file>