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10" d="100"/>
          <a:sy n="310" d="100"/>
        </p:scale>
        <p:origin x="240" y="3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498BC-43FF-427D-B525-094DF1605752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AF5A-EB5E-4778-AEC2-B4BF6CC2398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4123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498BC-43FF-427D-B525-094DF1605752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AF5A-EB5E-4778-AEC2-B4BF6CC2398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3205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498BC-43FF-427D-B525-094DF1605752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AF5A-EB5E-4778-AEC2-B4BF6CC2398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231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498BC-43FF-427D-B525-094DF1605752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AF5A-EB5E-4778-AEC2-B4BF6CC2398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501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498BC-43FF-427D-B525-094DF1605752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AF5A-EB5E-4778-AEC2-B4BF6CC2398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9726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498BC-43FF-427D-B525-094DF1605752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AF5A-EB5E-4778-AEC2-B4BF6CC2398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3813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498BC-43FF-427D-B525-094DF1605752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AF5A-EB5E-4778-AEC2-B4BF6CC2398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8915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498BC-43FF-427D-B525-094DF1605752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AF5A-EB5E-4778-AEC2-B4BF6CC2398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8284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498BC-43FF-427D-B525-094DF1605752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AF5A-EB5E-4778-AEC2-B4BF6CC2398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994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498BC-43FF-427D-B525-094DF1605752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AF5A-EB5E-4778-AEC2-B4BF6CC2398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4230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498BC-43FF-427D-B525-094DF1605752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AF5A-EB5E-4778-AEC2-B4BF6CC2398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3869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498BC-43FF-427D-B525-094DF1605752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8AF5A-EB5E-4778-AEC2-B4BF6CC2398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3480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-20538"/>
            <a:ext cx="9144000" cy="105958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87824" y="87474"/>
            <a:ext cx="5724128" cy="843558"/>
          </a:xfrm>
        </p:spPr>
        <p:txBody>
          <a:bodyPr>
            <a:normAutofit/>
          </a:bodyPr>
          <a:lstStyle/>
          <a:p>
            <a:r>
              <a:rPr lang="zh-CN" altLang="en-US" sz="48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博士学位论文答辩会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1422"/>
            <a:ext cx="280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中国科学院大学</a:t>
            </a:r>
            <a:endParaRPr lang="en-US" altLang="zh-CN" sz="20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0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中科院脑</a:t>
            </a:r>
            <a:r>
              <a:rPr lang="zh-CN" altLang="en-US" sz="20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智卓越中心</a:t>
            </a:r>
            <a:endParaRPr lang="en-US" altLang="zh-CN" sz="20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0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中科院神经科学</a:t>
            </a:r>
            <a:r>
              <a:rPr lang="zh-CN" altLang="en-US" sz="20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研究所</a:t>
            </a:r>
            <a:endParaRPr lang="en-US" altLang="zh-CN" sz="20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0" y="1059582"/>
            <a:ext cx="9144000" cy="408391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图片 5">
            <a:extLst>
              <a:ext uri="{FF2B5EF4-FFF2-40B4-BE49-F238E27FC236}">
                <a16:creationId xmlns="" xmlns:a16="http://schemas.microsoft.com/office/drawing/2014/main" id="{9B4B1023-2C6F-4A5D-862C-7EC2FE31F1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90184"/>
            <a:ext cx="252000" cy="252000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="" xmlns:a16="http://schemas.microsoft.com/office/drawing/2014/main" id="{72538D02-E78E-401A-B533-9CC70DA15C0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702000"/>
            <a:ext cx="252000" cy="25200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69" y="391916"/>
            <a:ext cx="260101" cy="260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893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>
            <a:extLst>
              <a:ext uri="{FF2B5EF4-FFF2-40B4-BE49-F238E27FC236}">
                <a16:creationId xmlns="" xmlns:a16="http://schemas.microsoft.com/office/drawing/2014/main" id="{47E48C19-A055-4864-BB5E-3433730A8051}"/>
              </a:ext>
            </a:extLst>
          </p:cNvPr>
          <p:cNvSpPr/>
          <p:nvPr/>
        </p:nvSpPr>
        <p:spPr>
          <a:xfrm>
            <a:off x="0" y="-20538"/>
            <a:ext cx="9144000" cy="105958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87824" y="87474"/>
            <a:ext cx="5724128" cy="843558"/>
          </a:xfrm>
        </p:spPr>
        <p:txBody>
          <a:bodyPr>
            <a:normAutofit/>
          </a:bodyPr>
          <a:lstStyle/>
          <a:p>
            <a:r>
              <a:rPr lang="zh-CN" altLang="en-US" sz="48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硕士学位论文答辩会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1422"/>
            <a:ext cx="280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中国科学院大学</a:t>
            </a:r>
            <a:endParaRPr lang="en-US" altLang="zh-CN" sz="20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 sz="20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脑智卓越中心</a:t>
            </a:r>
            <a:endParaRPr lang="en-US" altLang="zh-CN" sz="20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 sz="20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神经科学研究所</a:t>
            </a:r>
            <a:endParaRPr lang="en-US" altLang="zh-CN" sz="20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0" y="1008112"/>
            <a:ext cx="9144000" cy="408391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图片 5">
            <a:extLst>
              <a:ext uri="{FF2B5EF4-FFF2-40B4-BE49-F238E27FC236}">
                <a16:creationId xmlns="" xmlns:a16="http://schemas.microsoft.com/office/drawing/2014/main" id="{9B4B1023-2C6F-4A5D-862C-7EC2FE31F1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31" y="90184"/>
            <a:ext cx="252000" cy="252000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="" xmlns:a16="http://schemas.microsoft.com/office/drawing/2014/main" id="{72538D02-E78E-401A-B533-9CC70DA15C0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31" y="702000"/>
            <a:ext cx="252000" cy="25200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581" y="391917"/>
            <a:ext cx="260101" cy="260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913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19</Words>
  <Application>Microsoft Office PowerPoint</Application>
  <PresentationFormat>全屏显示(16:9)</PresentationFormat>
  <Paragraphs>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黑体</vt:lpstr>
      <vt:lpstr>宋体</vt:lpstr>
      <vt:lpstr>Arial</vt:lpstr>
      <vt:lpstr>Calibri</vt:lpstr>
      <vt:lpstr>Office 主题​​</vt:lpstr>
      <vt:lpstr>博士学位论文答辩会</vt:lpstr>
      <vt:lpstr>硕士学位论文答辩会</vt:lpstr>
    </vt:vector>
  </TitlesOfParts>
  <Company>Lenovo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博士学位论文答辩会</dc:title>
  <dc:creator>tdl</dc:creator>
  <cp:lastModifiedBy>王洋</cp:lastModifiedBy>
  <cp:revision>22</cp:revision>
  <dcterms:created xsi:type="dcterms:W3CDTF">2019-05-06T08:28:21Z</dcterms:created>
  <dcterms:modified xsi:type="dcterms:W3CDTF">2020-03-13T07:26:24Z</dcterms:modified>
</cp:coreProperties>
</file>